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48F18-4E5F-4608-8FA4-9A81F994C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DB03B7-0852-4841-AB32-6A02E30D1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8933C-6816-4132-B0EA-E141B01CC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4524-BF0D-4B7D-81EA-E7A3932B2103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9C91F-3886-46C4-947E-3944011C5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71C00-89BF-48C8-8D54-08058FBE6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68435-8945-4EE1-BFFB-1722CAD3C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05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F7667-3692-4627-9B13-428EAC3A5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73BC6C-0A06-4CF6-92E0-BCA396D68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C013E-2A46-4C87-B63D-56DF43B12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4524-BF0D-4B7D-81EA-E7A3932B2103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2AEDE-5379-4FC8-BDC7-E781266FF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D517F-6017-484D-BC56-48EC36BA8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68435-8945-4EE1-BFFB-1722CAD3C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70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875830-637C-4C62-91E5-CCB8C92079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50F70A-E2CF-4433-9B8E-9A503B013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296F5-08D3-4A7D-BDF5-A725995A2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4524-BF0D-4B7D-81EA-E7A3932B2103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8D935-C988-4C3B-B04C-50E24AD40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1A3EB-FF76-48BC-A707-E5A91CA1D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68435-8945-4EE1-BFFB-1722CAD3C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42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972B6-3DAD-4AA2-90D0-D4D5B4970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393E7-2388-45E5-800B-DCDE84474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27834-3286-4455-91E5-FB5A5B4E1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4524-BF0D-4B7D-81EA-E7A3932B2103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30510-E7A0-4728-8C54-0FBFA0E6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96867-DC2E-481E-AC8A-8162D62CD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68435-8945-4EE1-BFFB-1722CAD3C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23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6BECD-8FA3-4783-B211-E7B92B20D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52DB9B-836D-4D57-B787-0D7D5D52E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95C22-5F46-4C4A-9B3B-8A8E3E144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4524-BF0D-4B7D-81EA-E7A3932B2103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6FA73-5381-487B-941B-1B517B22B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D13A4-65D2-4960-B0F7-D6544E536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68435-8945-4EE1-BFFB-1722CAD3C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68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DB408-0116-4BCA-9973-603AEAB06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57D24-892C-4B36-908B-1A8DC6FCD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5FC650-0303-4367-B98A-5A7099008B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6B9E9-674B-40C8-93D6-F9A0D431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4524-BF0D-4B7D-81EA-E7A3932B2103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4D5ED5-DE88-4B23-A4ED-8CE1844B5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4FD69-C514-4E4A-9D45-08287212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68435-8945-4EE1-BFFB-1722CAD3C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49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B7C5A-1EDA-4F0B-B944-A151FA93A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6D8075-613F-407B-A5E3-4F045F517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4C58B4-EF5F-4DD7-AB7D-C59B673D2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C34D98-1254-4552-BC29-3984D8250A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D95A50-89D0-44DC-9C5D-66DE9CB15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07DFB1-0DBF-4AC5-A7F0-41889C332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4524-BF0D-4B7D-81EA-E7A3932B2103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27A06F-D067-4E43-88E8-C4F373990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E40327-FCB4-4597-8F24-403BCA8B3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68435-8945-4EE1-BFFB-1722CAD3C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0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A3594-7B5E-4CF0-971D-41BD594FE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0FA77B-A823-4DA3-9DC1-575F6289D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4524-BF0D-4B7D-81EA-E7A3932B2103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277048-9FC6-4F74-B93B-B36BBF599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1A48E1-5A16-468D-A46D-DF457B104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68435-8945-4EE1-BFFB-1722CAD3C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7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4DE7D8-D897-4F76-9ADB-4801B7C0A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4524-BF0D-4B7D-81EA-E7A3932B2103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075BF6-0D3C-4C15-B1B6-06C5384D1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9ABC54-DB88-4382-BB97-5484AE8B6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68435-8945-4EE1-BFFB-1722CAD3C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81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120C7-9798-4589-AA4C-35968FB76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F3A79-726D-4CAD-9BED-90B66C0FE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54FA31-A271-48C3-96E4-2BA46D09AD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C6535F-5AE2-43EF-8CE3-C15847904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4524-BF0D-4B7D-81EA-E7A3932B2103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6B912-39E7-4A4F-A30B-E275D0AB6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B1EE-44C0-4322-87DE-42E8CDC69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68435-8945-4EE1-BFFB-1722CAD3C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02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B9D9-EA89-4941-AFE9-7A06B9197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E6F7BF-CD7A-4389-A278-86D8E6F547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B11BBA-9058-422B-A360-B0F24BF45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E1BE78-0D34-4DEF-8414-8FB419115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4524-BF0D-4B7D-81EA-E7A3932B2103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4CE8DB-E32A-4764-A93A-DA88031FA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1DC22A-7344-4071-A635-2C29FB59E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68435-8945-4EE1-BFFB-1722CAD3C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6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DA45AC-6DBA-4391-AA2C-408B4DE46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FD8F35-6C55-48C4-A157-28F62F875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C33C9-47A0-4D17-8EF2-46DF9C053E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14524-BF0D-4B7D-81EA-E7A3932B2103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989A9-4133-41D7-A1E5-EB6DA3750C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9C66B-E4FD-49BD-A9D2-3E04104D94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68435-8945-4EE1-BFFB-1722CAD3C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3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3FA30-B183-44C5-9996-494416869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S</a:t>
            </a:r>
            <a:r>
              <a:rPr lang="en-US" sz="4400" dirty="0" err="1">
                <a:latin typeface="+mn-lt"/>
              </a:rPr>
              <a:t>istem</a:t>
            </a:r>
            <a:r>
              <a:rPr lang="en-US" sz="4400" dirty="0">
                <a:latin typeface="+mn-lt"/>
              </a:rPr>
              <a:t> </a:t>
            </a:r>
            <a:r>
              <a:rPr lang="en-US" sz="4400" dirty="0" err="1">
                <a:latin typeface="+mn-lt"/>
              </a:rPr>
              <a:t>penilaian</a:t>
            </a:r>
            <a:r>
              <a:rPr lang="en-US" sz="4400" dirty="0">
                <a:latin typeface="+mn-lt"/>
              </a:rPr>
              <a:t> </a:t>
            </a:r>
            <a:r>
              <a:rPr lang="en-US" sz="4400" dirty="0" err="1">
                <a:latin typeface="+mn-lt"/>
              </a:rPr>
              <a:t>matkul</a:t>
            </a:r>
            <a:r>
              <a:rPr lang="en-US" sz="4400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Tes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Inteligensi</a:t>
            </a:r>
            <a:r>
              <a:rPr lang="en-US" sz="4400" dirty="0">
                <a:latin typeface="+mn-lt"/>
              </a:rPr>
              <a:t>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A340E-CD7D-4927-87C4-5668A2769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>
                <a:latin typeface="+mn-lt"/>
              </a:rPr>
              <a:t>UTS 10% pure </a:t>
            </a:r>
            <a:r>
              <a:rPr lang="en-US" sz="2800" dirty="0" err="1">
                <a:latin typeface="+mn-lt"/>
              </a:rPr>
              <a:t>dari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nilai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anda</a:t>
            </a:r>
            <a:endParaRPr lang="en-US" sz="2800" dirty="0">
              <a:latin typeface="+mn-lt"/>
            </a:endParaRPr>
          </a:p>
          <a:p>
            <a:r>
              <a:rPr lang="en-US" sz="2800" dirty="0" err="1">
                <a:latin typeface="+mn-lt"/>
              </a:rPr>
              <a:t>Tugas</a:t>
            </a:r>
            <a:r>
              <a:rPr lang="en-US" sz="2800" dirty="0">
                <a:latin typeface="+mn-lt"/>
              </a:rPr>
              <a:t> 5% : </a:t>
            </a:r>
            <a:r>
              <a:rPr lang="en-US" sz="2800" dirty="0" err="1">
                <a:latin typeface="+mn-lt"/>
              </a:rPr>
              <a:t>presentasi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kelompok</a:t>
            </a:r>
            <a:r>
              <a:rPr lang="en-US" sz="2800" dirty="0">
                <a:latin typeface="+mn-lt"/>
              </a:rPr>
              <a:t> </a:t>
            </a:r>
          </a:p>
          <a:p>
            <a:r>
              <a:rPr lang="en-US" sz="2800" dirty="0">
                <a:latin typeface="+mn-lt"/>
              </a:rPr>
              <a:t>Quiz 5%  : 1x </a:t>
            </a:r>
            <a:r>
              <a:rPr lang="en-US" sz="2800" dirty="0" err="1">
                <a:latin typeface="+mn-lt"/>
              </a:rPr>
              <a:t>sebelum</a:t>
            </a:r>
            <a:r>
              <a:rPr lang="en-US" sz="2800" dirty="0">
                <a:latin typeface="+mn-lt"/>
              </a:rPr>
              <a:t> UTS, 1 x </a:t>
            </a:r>
            <a:r>
              <a:rPr lang="en-US" sz="2800" dirty="0" err="1">
                <a:latin typeface="+mn-lt"/>
              </a:rPr>
              <a:t>membuat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soal</a:t>
            </a:r>
            <a:r>
              <a:rPr lang="en-US" sz="2800" dirty="0">
                <a:latin typeface="+mn-lt"/>
              </a:rPr>
              <a:t> </a:t>
            </a:r>
            <a:r>
              <a:rPr lang="en-US" dirty="0"/>
              <a:t>PG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masing2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10 </a:t>
            </a:r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 sz="2800" dirty="0" err="1">
                <a:latin typeface="+mn-lt"/>
              </a:rPr>
              <a:t>sebelum</a:t>
            </a:r>
            <a:r>
              <a:rPr lang="en-US" sz="2800" dirty="0">
                <a:latin typeface="+mn-lt"/>
              </a:rPr>
              <a:t> UAS</a:t>
            </a:r>
          </a:p>
          <a:p>
            <a:r>
              <a:rPr lang="en-US" sz="2800" dirty="0" err="1">
                <a:latin typeface="+mn-lt"/>
              </a:rPr>
              <a:t>Aktivitas</a:t>
            </a:r>
            <a:r>
              <a:rPr lang="en-US" sz="2800" dirty="0">
                <a:latin typeface="+mn-lt"/>
              </a:rPr>
              <a:t> dan </a:t>
            </a:r>
            <a:r>
              <a:rPr lang="en-US" sz="2800" dirty="0" err="1">
                <a:latin typeface="+mn-lt"/>
              </a:rPr>
              <a:t>partisipasi</a:t>
            </a:r>
            <a:r>
              <a:rPr lang="en-US" sz="2800" dirty="0">
                <a:latin typeface="+mn-lt"/>
              </a:rPr>
              <a:t> 30% (</a:t>
            </a:r>
            <a:r>
              <a:rPr lang="en-US" sz="2800" dirty="0" err="1">
                <a:latin typeface="+mn-lt"/>
              </a:rPr>
              <a:t>cukup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besar</a:t>
            </a:r>
            <a:r>
              <a:rPr lang="en-US" sz="2800" dirty="0">
                <a:latin typeface="+mn-lt"/>
              </a:rPr>
              <a:t>): </a:t>
            </a:r>
            <a:r>
              <a:rPr lang="en-US" sz="2800" dirty="0" err="1">
                <a:latin typeface="+mn-lt"/>
              </a:rPr>
              <a:t>presensi</a:t>
            </a:r>
            <a:r>
              <a:rPr lang="en-US" sz="2800" dirty="0">
                <a:latin typeface="+mn-lt"/>
              </a:rPr>
              <a:t> dan </a:t>
            </a:r>
            <a:r>
              <a:rPr lang="en-US" sz="2800" dirty="0" err="1">
                <a:latin typeface="+mn-lt"/>
              </a:rPr>
              <a:t>keaktifan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saat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presentasi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baik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bertanya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maupun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menjawab</a:t>
            </a:r>
            <a:r>
              <a:rPr lang="en-US" sz="2800" dirty="0">
                <a:latin typeface="+mn-lt"/>
              </a:rPr>
              <a:t>.</a:t>
            </a:r>
          </a:p>
          <a:p>
            <a:r>
              <a:rPr lang="en-US" sz="2800" dirty="0">
                <a:latin typeface="+mn-lt"/>
              </a:rPr>
              <a:t>Hasil </a:t>
            </a:r>
            <a:r>
              <a:rPr lang="en-US" sz="2800" dirty="0" err="1">
                <a:latin typeface="+mn-lt"/>
              </a:rPr>
              <a:t>proyek</a:t>
            </a:r>
            <a:r>
              <a:rPr lang="en-US" sz="2800" dirty="0">
                <a:latin typeface="+mn-lt"/>
              </a:rPr>
              <a:t> 20%: </a:t>
            </a:r>
            <a:r>
              <a:rPr lang="en-US" sz="2800" dirty="0" err="1">
                <a:latin typeface="+mn-lt"/>
              </a:rPr>
              <a:t>membuat</a:t>
            </a:r>
            <a:r>
              <a:rPr lang="en-US" sz="2800" dirty="0">
                <a:latin typeface="+mn-lt"/>
              </a:rPr>
              <a:t> poster </a:t>
            </a:r>
            <a:r>
              <a:rPr lang="en-US" sz="2800" dirty="0" err="1">
                <a:latin typeface="+mn-lt"/>
              </a:rPr>
              <a:t>terkait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pembahasan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presentasi</a:t>
            </a:r>
            <a:r>
              <a:rPr lang="en-US" sz="2800" dirty="0">
                <a:latin typeface="+mn-lt"/>
              </a:rPr>
              <a:t>, </a:t>
            </a:r>
            <a:r>
              <a:rPr lang="en-US" sz="2800" dirty="0" err="1">
                <a:latin typeface="+mn-lt"/>
              </a:rPr>
              <a:t>sebelum</a:t>
            </a:r>
            <a:r>
              <a:rPr lang="en-US" sz="2800" dirty="0">
                <a:latin typeface="+mn-lt"/>
              </a:rPr>
              <a:t> UAS </a:t>
            </a:r>
          </a:p>
          <a:p>
            <a:r>
              <a:rPr lang="en-US" sz="2800" dirty="0">
                <a:latin typeface="+mn-lt"/>
              </a:rPr>
              <a:t>UAS 30%: </a:t>
            </a:r>
            <a:r>
              <a:rPr lang="en-US" sz="2800" dirty="0" err="1">
                <a:latin typeface="+mn-lt"/>
              </a:rPr>
              <a:t>diluar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kendali</a:t>
            </a:r>
            <a:r>
              <a:rPr lang="en-US" sz="2800" dirty="0">
                <a:latin typeface="+mn-lt"/>
              </a:rPr>
              <a:t>, </a:t>
            </a:r>
            <a:r>
              <a:rPr lang="en-US" sz="2800" dirty="0" err="1">
                <a:latin typeface="+mn-lt"/>
              </a:rPr>
              <a:t>jadi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tergantung</a:t>
            </a:r>
            <a:r>
              <a:rPr lang="en-US" sz="2800" dirty="0">
                <a:latin typeface="+mn-lt"/>
              </a:rPr>
              <a:t> pada </a:t>
            </a:r>
            <a:r>
              <a:rPr lang="en-US" sz="2800" dirty="0" err="1">
                <a:latin typeface="+mn-lt"/>
              </a:rPr>
              <a:t>kemampuan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anda</a:t>
            </a:r>
            <a:r>
              <a:rPr lang="en-US" sz="2800" dirty="0">
                <a:latin typeface="+mn-lt"/>
              </a:rPr>
              <a:t> masing2.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59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11845</TotalTime>
  <Words>86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Sistem penilaian matkul Tes Inteligensi: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penilaian :</dc:title>
  <dc:creator>Asus</dc:creator>
  <cp:lastModifiedBy>Asus</cp:lastModifiedBy>
  <cp:revision>4</cp:revision>
  <dcterms:created xsi:type="dcterms:W3CDTF">2024-09-26T10:49:30Z</dcterms:created>
  <dcterms:modified xsi:type="dcterms:W3CDTF">2024-10-21T14:35:59Z</dcterms:modified>
</cp:coreProperties>
</file>